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5" r:id="rId2"/>
    <p:sldId id="256" r:id="rId3"/>
    <p:sldId id="257" r:id="rId4"/>
    <p:sldId id="261" r:id="rId5"/>
    <p:sldId id="273" r:id="rId6"/>
    <p:sldId id="272" r:id="rId7"/>
    <p:sldId id="283" r:id="rId8"/>
    <p:sldId id="271" r:id="rId9"/>
    <p:sldId id="268" r:id="rId10"/>
    <p:sldId id="269" r:id="rId11"/>
    <p:sldId id="286" r:id="rId12"/>
    <p:sldId id="259" r:id="rId13"/>
    <p:sldId id="284" r:id="rId14"/>
    <p:sldId id="277" r:id="rId15"/>
    <p:sldId id="278" r:id="rId16"/>
    <p:sldId id="279" r:id="rId17"/>
    <p:sldId id="260" r:id="rId18"/>
    <p:sldId id="280" r:id="rId19"/>
    <p:sldId id="26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185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858A1-0130-48B9-A3C1-BFCAD7A0C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35" y="454868"/>
            <a:ext cx="8229600" cy="832756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CSE 3217:Mobile Computing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FCF25C-BE68-487E-9D8A-4C9EE42BF447}"/>
              </a:ext>
            </a:extLst>
          </p:cNvPr>
          <p:cNvSpPr/>
          <p:nvPr/>
        </p:nvSpPr>
        <p:spPr>
          <a:xfrm>
            <a:off x="317240" y="3053135"/>
            <a:ext cx="3366796" cy="1143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Name: Md Rauful Islam Tamim</a:t>
            </a:r>
          </a:p>
          <a:p>
            <a:r>
              <a:rPr lang="en-US" b="1" dirty="0"/>
              <a:t>Roll: 2007009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D12EAA-64F0-4408-89B6-88D356887322}"/>
              </a:ext>
            </a:extLst>
          </p:cNvPr>
          <p:cNvSpPr/>
          <p:nvPr/>
        </p:nvSpPr>
        <p:spPr>
          <a:xfrm>
            <a:off x="317240" y="4117132"/>
            <a:ext cx="3366795" cy="1143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Name: Md </a:t>
            </a:r>
            <a:r>
              <a:rPr lang="en-US" b="1" dirty="0" err="1"/>
              <a:t>Tashibul</a:t>
            </a:r>
            <a:r>
              <a:rPr lang="en-US" b="1" dirty="0"/>
              <a:t> Islam</a:t>
            </a:r>
          </a:p>
          <a:p>
            <a:r>
              <a:rPr lang="en-US" b="1" dirty="0"/>
              <a:t>Roll: 2007011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D42B99-C72A-4130-A9E0-DDAF93FF8062}"/>
              </a:ext>
            </a:extLst>
          </p:cNvPr>
          <p:cNvSpPr/>
          <p:nvPr/>
        </p:nvSpPr>
        <p:spPr>
          <a:xfrm>
            <a:off x="300135" y="5181129"/>
            <a:ext cx="3318588" cy="1143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Name: </a:t>
            </a:r>
            <a:r>
              <a:rPr lang="en-US" b="1" dirty="0" err="1"/>
              <a:t>Mezbaur</a:t>
            </a:r>
            <a:r>
              <a:rPr lang="en-US" b="1" dirty="0"/>
              <a:t> Rahman </a:t>
            </a:r>
          </a:p>
          <a:p>
            <a:r>
              <a:rPr lang="en-US" b="1" dirty="0"/>
              <a:t>Roll: 2007009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1FEA6C-C5C0-4847-879A-D80B5EF7B9CE}"/>
              </a:ext>
            </a:extLst>
          </p:cNvPr>
          <p:cNvSpPr/>
          <p:nvPr/>
        </p:nvSpPr>
        <p:spPr>
          <a:xfrm>
            <a:off x="251926" y="1343608"/>
            <a:ext cx="8640148" cy="952029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Project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Title:CardioNest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, A Swift based Mobile Health App Project</a:t>
            </a:r>
          </a:p>
        </p:txBody>
      </p:sp>
    </p:spTree>
    <p:extLst>
      <p:ext uri="{BB962C8B-B14F-4D97-AF65-F5344CB8AC3E}">
        <p14:creationId xmlns:p14="http://schemas.microsoft.com/office/powerpoint/2010/main" val="3287824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68521-29DC-4014-AB96-F0D006964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BMI calculation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9EF56E9-4010-407F-8AE1-9D770B195A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5191" y="1600200"/>
            <a:ext cx="2253617" cy="4525963"/>
          </a:xfrm>
        </p:spPr>
      </p:pic>
    </p:spTree>
    <p:extLst>
      <p:ext uri="{BB962C8B-B14F-4D97-AF65-F5344CB8AC3E}">
        <p14:creationId xmlns:p14="http://schemas.microsoft.com/office/powerpoint/2010/main" val="4135201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35D32-FD5D-4E10-A1AD-B7DEC6F84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9680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Details health record and Filter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926078-1B11-47FA-BF5A-4E7E9EBCE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07" y="1428756"/>
            <a:ext cx="2418987" cy="46932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EBF792-366A-412C-B3B7-1B97BBB42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931" y="1428756"/>
            <a:ext cx="2421603" cy="46932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71B405-DB5F-4C55-8718-0B9FBA452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775" y="1428756"/>
            <a:ext cx="2438449" cy="469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93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API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API Integration:</a:t>
            </a:r>
          </a:p>
          <a:p>
            <a:r>
              <a:rPr dirty="0"/>
              <a:t>- Provides health-related tips about heart health and blood pressure.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9CFCF-8F3A-443E-B030-57247A45E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Drawer Options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0116FF-224F-4102-9919-4E4090FC9E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2749" y="1600200"/>
            <a:ext cx="2278502" cy="4525963"/>
          </a:xfrm>
        </p:spPr>
      </p:pic>
    </p:spTree>
    <p:extLst>
      <p:ext uri="{BB962C8B-B14F-4D97-AF65-F5344CB8AC3E}">
        <p14:creationId xmlns:p14="http://schemas.microsoft.com/office/powerpoint/2010/main" val="1687200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E23D7-E501-4F8F-AFE7-783ADE9D3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Drawer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19868-85AD-4BBF-BFE0-50CA1E631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Profile: View or edit user information.</a:t>
            </a:r>
          </a:p>
          <a:p>
            <a:r>
              <a:rPr lang="en-US" dirty="0"/>
              <a:t>2. Health Tips: Access API-based content.</a:t>
            </a:r>
          </a:p>
          <a:p>
            <a:r>
              <a:rPr lang="en-US" dirty="0"/>
              <a:t>3. Logout: Securely sign out.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307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5918F-B969-4EEE-AB7A-82F28FA83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Integration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F9CE79-5AF2-4891-85C6-6D7D1A8B0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5191" y="1600200"/>
            <a:ext cx="2253617" cy="4525963"/>
          </a:xfrm>
        </p:spPr>
      </p:pic>
    </p:spTree>
    <p:extLst>
      <p:ext uri="{BB962C8B-B14F-4D97-AF65-F5344CB8AC3E}">
        <p14:creationId xmlns:p14="http://schemas.microsoft.com/office/powerpoint/2010/main" val="7583004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942A2-E3E4-428A-ACD9-E5DAA983B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Item Details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F05FC9-F439-4188-80EE-C5D5F263DB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5191" y="1600200"/>
            <a:ext cx="2253617" cy="4525963"/>
          </a:xfrm>
        </p:spPr>
      </p:pic>
    </p:spTree>
    <p:extLst>
      <p:ext uri="{BB962C8B-B14F-4D97-AF65-F5344CB8AC3E}">
        <p14:creationId xmlns:p14="http://schemas.microsoft.com/office/powerpoint/2010/main" val="1440026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Technical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Development Environment:</a:t>
            </a:r>
          </a:p>
          <a:p>
            <a:r>
              <a:rPr dirty="0"/>
              <a:t>- Language: Swift</a:t>
            </a:r>
          </a:p>
          <a:p>
            <a:r>
              <a:rPr dirty="0"/>
              <a:t>- IDE: </a:t>
            </a:r>
            <a:r>
              <a:rPr dirty="0" err="1"/>
              <a:t>Xcode</a:t>
            </a:r>
            <a:endParaRPr dirty="0"/>
          </a:p>
          <a:p>
            <a:r>
              <a:rPr dirty="0"/>
              <a:t>- Database: Firebase Realtime Database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3A38E-00F1-48E4-A03C-3F581535F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59626-DB31-4E55-9776-BEE806682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Firebase Integration:</a:t>
            </a:r>
          </a:p>
          <a:p>
            <a:r>
              <a:rPr lang="en-US" dirty="0"/>
              <a:t>- Authentication: Secure login and password recovery.</a:t>
            </a:r>
          </a:p>
          <a:p>
            <a:r>
              <a:rPr lang="en-US" dirty="0"/>
              <a:t>- Database: Real-time synchronization.</a:t>
            </a:r>
          </a:p>
          <a:p>
            <a:r>
              <a:rPr lang="en-US" dirty="0"/>
              <a:t>- Delegate Pattern: Used in      </a:t>
            </a:r>
            <a:r>
              <a:rPr lang="en-US" dirty="0" err="1"/>
              <a:t>FirebaseApp.configure</a:t>
            </a:r>
            <a:r>
              <a:rPr lang="en-US" dirty="0"/>
              <a:t>().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424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Comprehensive health tracking app with robust features.</a:t>
            </a:r>
          </a:p>
          <a:p>
            <a:r>
              <a:t>Modular and scalable design.</a:t>
            </a:r>
          </a:p>
          <a:p>
            <a:r>
              <a:t>Future-ready for enhancements like analytics and device integration.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1073" y="660400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err="1"/>
              <a:t>CardioNest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6873" y="2272004"/>
            <a:ext cx="6400800" cy="1752600"/>
          </a:xfrm>
        </p:spPr>
        <p:txBody>
          <a:bodyPr>
            <a:normAutofit/>
          </a:bodyPr>
          <a:lstStyle/>
          <a:p>
            <a:r>
              <a:rPr sz="3600" dirty="0">
                <a:solidFill>
                  <a:schemeClr val="accent5">
                    <a:lumMod val="50000"/>
                  </a:schemeClr>
                </a:solidFill>
              </a:rPr>
              <a:t>Swift Mobile Health App Project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dirty="0">
                <a:solidFill>
                  <a:schemeClr val="tx2">
                    <a:lumMod val="60000"/>
                    <a:lumOff val="40000"/>
                  </a:schemeClr>
                </a:solidFill>
              </a:rPr>
              <a:t>Health Information Recording:</a:t>
            </a:r>
          </a:p>
          <a:p>
            <a:pPr marL="0" indent="0">
              <a:buNone/>
            </a:pPr>
            <a:r>
              <a:rPr lang="en-US" dirty="0"/>
              <a:t>       </a:t>
            </a:r>
            <a:r>
              <a:rPr dirty="0"/>
              <a:t>- Parameters:</a:t>
            </a:r>
            <a:r>
              <a:rPr lang="en-US" dirty="0"/>
              <a:t> </a:t>
            </a:r>
            <a:r>
              <a:rPr dirty="0"/>
              <a:t> Heart rate, systolic &amp; diastolic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</a:t>
            </a:r>
            <a:r>
              <a:rPr dirty="0"/>
              <a:t> </a:t>
            </a:r>
            <a:r>
              <a:rPr lang="en-US" dirty="0"/>
              <a:t>                           </a:t>
            </a:r>
            <a:r>
              <a:rPr dirty="0"/>
              <a:t>pressure, BMI.</a:t>
            </a:r>
            <a:endParaRPr lang="en-US" dirty="0"/>
          </a:p>
          <a:p>
            <a:pPr marL="0" indent="0">
              <a:buNone/>
            </a:pPr>
            <a:endParaRPr dirty="0"/>
          </a:p>
          <a:p>
            <a:r>
              <a:rPr dirty="0"/>
              <a:t>Manual entry with date and time picker.</a:t>
            </a:r>
            <a:endParaRPr lang="en-US" dirty="0"/>
          </a:p>
          <a:p>
            <a:endParaRPr dirty="0"/>
          </a:p>
          <a:p>
            <a:r>
              <a:rPr dirty="0"/>
              <a:t>Dynamic BMI calculation based on height and weight.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1. User signs up or logs in.</a:t>
            </a:r>
          </a:p>
          <a:p>
            <a:r>
              <a:t>2. Health parameters are manually entered and saved.</a:t>
            </a:r>
          </a:p>
          <a:p>
            <a:r>
              <a:t>3. Records displayed in CardView.</a:t>
            </a:r>
          </a:p>
          <a:p>
            <a:r>
              <a:t>4. Details page shows complete data, including BMI.</a:t>
            </a:r>
          </a:p>
          <a:p>
            <a:r>
              <a:t>5. Users can access profile, health tips, or logout via the drawer.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E8FDA-847F-41AB-95D1-7660CB10F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Signup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426A05-D0A4-4949-8CC8-8F8E7E916D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0408" y="1595534"/>
            <a:ext cx="2253617" cy="4525963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FD0D321-A9A1-4D49-AA4F-25B511BF2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5494" y="1595533"/>
            <a:ext cx="2253617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075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16EF1-4DC1-4569-8450-DC420BF6A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187692-4B21-4877-8492-8860E00DBC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8399" y="1600200"/>
            <a:ext cx="2253617" cy="4525963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C72FEA4-3F9E-4BF6-B511-1378F95A2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154" y="1600199"/>
            <a:ext cx="2253617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281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1E26-8206-4C82-A808-57AAEA8BB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Password Recovery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B5E09A-E783-4E88-9C18-5882A0F1EA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919361"/>
            <a:ext cx="8229600" cy="3887641"/>
          </a:xfrm>
        </p:spPr>
      </p:pic>
    </p:spTree>
    <p:extLst>
      <p:ext uri="{BB962C8B-B14F-4D97-AF65-F5344CB8AC3E}">
        <p14:creationId xmlns:p14="http://schemas.microsoft.com/office/powerpoint/2010/main" val="2724404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7FC3-EA8D-4866-982D-E84EE8D1B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 Management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14FDD3-3371-4FFC-A890-97441ECF83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8071" y="1600200"/>
            <a:ext cx="2253617" cy="4525963"/>
          </a:xfrm>
        </p:spPr>
      </p:pic>
    </p:spTree>
    <p:extLst>
      <p:ext uri="{BB962C8B-B14F-4D97-AF65-F5344CB8AC3E}">
        <p14:creationId xmlns:p14="http://schemas.microsoft.com/office/powerpoint/2010/main" val="1006808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11BB5-11BC-4CE7-A7E4-AA2B50F67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entry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2BCB3E-FF8D-4C3A-8E41-0D7F0F2230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9069" y="1600200"/>
            <a:ext cx="2358450" cy="4736500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D0E5FDB-C0B1-4C80-A89C-F62163381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799" y="1600200"/>
            <a:ext cx="2358450" cy="473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73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285</Words>
  <Application>Microsoft Office PowerPoint</Application>
  <PresentationFormat>On-screen Show (4:3)</PresentationFormat>
  <Paragraphs>55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CSE 3217:Mobile Computing </vt:lpstr>
      <vt:lpstr>CardioNest</vt:lpstr>
      <vt:lpstr>Key Features</vt:lpstr>
      <vt:lpstr>Application Workflow</vt:lpstr>
      <vt:lpstr>Signup Page</vt:lpstr>
      <vt:lpstr>Login Page</vt:lpstr>
      <vt:lpstr>Password Recovery </vt:lpstr>
      <vt:lpstr>Profile Management</vt:lpstr>
      <vt:lpstr>Manual entry</vt:lpstr>
      <vt:lpstr>BMI calculation</vt:lpstr>
      <vt:lpstr>Details health record and Filter</vt:lpstr>
      <vt:lpstr>API Integration</vt:lpstr>
      <vt:lpstr>Navigation Drawer Options</vt:lpstr>
      <vt:lpstr>Navigation Drawer Options</vt:lpstr>
      <vt:lpstr>API Integration</vt:lpstr>
      <vt:lpstr>API Item Details</vt:lpstr>
      <vt:lpstr>Technical Implementation</vt:lpstr>
      <vt:lpstr>Technical Implementation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Manual Health Information Recording and Tracking Application</dc:title>
  <dc:subject/>
  <dc:creator>USER</dc:creator>
  <cp:keywords/>
  <dc:description>generated using python-pptx</dc:description>
  <cp:lastModifiedBy>Rauful Islam Tamim</cp:lastModifiedBy>
  <cp:revision>11</cp:revision>
  <dcterms:created xsi:type="dcterms:W3CDTF">2013-01-27T09:14:16Z</dcterms:created>
  <dcterms:modified xsi:type="dcterms:W3CDTF">2025-08-07T16:35:56Z</dcterms:modified>
  <cp:category/>
</cp:coreProperties>
</file>

<file path=docProps/thumbnail.jpeg>
</file>